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2" r:id="rId6"/>
    <p:sldId id="263" r:id="rId7"/>
    <p:sldId id="261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FF816-F229-4EE2-BF07-F17949A803FA}" type="datetimeFigureOut">
              <a:rPr lang="hu-HU"/>
              <a:t>2017.02.10.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4F013F-0CC1-42A0-8BDE-E4763618DF48}" type="slidenum">
              <a:rPr lang="hu-HU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5068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F013F-0CC1-42A0-8BDE-E4763618DF48}" type="slidenum">
              <a:rPr lang="hu-HU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6882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F013F-0CC1-42A0-8BDE-E4763618DF48}" type="slidenum">
              <a:rPr lang="hu-HU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2392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F013F-0CC1-42A0-8BDE-E4763618DF48}" type="slidenum">
              <a:rPr lang="hu-HU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96743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F013F-0CC1-42A0-8BDE-E4763618DF48}" type="slidenum">
              <a:rPr lang="hu-HU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74718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F013F-0CC1-42A0-8BDE-E4763618DF48}" type="slidenum">
              <a:rPr lang="hu-HU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2866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F013F-0CC1-42A0-8BDE-E4763618DF48}" type="slidenum">
              <a:rPr lang="hu-HU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67390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4F013F-0CC1-42A0-8BDE-E4763618DF48}" type="slidenum">
              <a:rPr lang="hu-HU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3863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068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90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38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23576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342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17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388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663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875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638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459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019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00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643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989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288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300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2753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/>
              <a:t>ProFTPd</a:t>
            </a:r>
            <a:r>
              <a:rPr lang="HU-HU" dirty="0"/>
              <a:t> telepítése és használata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Készítette: kamarai </a:t>
            </a:r>
            <a:r>
              <a:rPr lang="HU-HU" dirty="0" err="1"/>
              <a:t>sándor</a:t>
            </a:r>
            <a:r>
              <a:rPr lang="HU-HU" dirty="0"/>
              <a:t> </a:t>
            </a:r>
            <a:r>
              <a:rPr lang="HU-HU" dirty="0" err="1"/>
              <a:t>dávid</a:t>
            </a:r>
          </a:p>
        </p:txBody>
      </p:sp>
    </p:spTree>
    <p:extLst>
      <p:ext uri="{BB962C8B-B14F-4D97-AF65-F5344CB8AC3E}">
        <p14:creationId xmlns:p14="http://schemas.microsoft.com/office/powerpoint/2010/main" val="3007957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76401" y="457200"/>
            <a:ext cx="9404723" cy="1400530"/>
          </a:xfrm>
        </p:spPr>
        <p:txBody>
          <a:bodyPr/>
          <a:lstStyle/>
          <a:p>
            <a:pPr algn="ctr"/>
            <a:r>
              <a:rPr lang="HU-HU" dirty="0" err="1"/>
              <a:t>ProFTPd</a:t>
            </a:r>
            <a:r>
              <a:rPr lang="HU-HU" dirty="0"/>
              <a:t> telepítése és használata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47675" y="2257425"/>
            <a:ext cx="5048046" cy="5207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z="1800" b="1" dirty="0" err="1">
                <a:solidFill>
                  <a:srgbClr val="92D050"/>
                </a:solidFill>
                <a:latin typeface="Courier New"/>
              </a:rPr>
              <a:t>sudo</a:t>
            </a:r>
            <a:r>
              <a:rPr lang="HU-HU" sz="1800" b="1" dirty="0">
                <a:solidFill>
                  <a:srgbClr val="92D050"/>
                </a:solidFill>
                <a:latin typeface="Courier New"/>
              </a:rPr>
              <a:t> </a:t>
            </a:r>
            <a:r>
              <a:rPr lang="HU-HU" sz="1800" b="1" dirty="0" err="1">
                <a:solidFill>
                  <a:srgbClr val="92D050"/>
                </a:solidFill>
                <a:latin typeface="Courier New"/>
              </a:rPr>
              <a:t>apt-get</a:t>
            </a:r>
            <a:r>
              <a:rPr lang="HU-HU" sz="1800" b="1" dirty="0">
                <a:solidFill>
                  <a:srgbClr val="92D050"/>
                </a:solidFill>
                <a:latin typeface="Courier New"/>
              </a:rPr>
              <a:t> </a:t>
            </a:r>
            <a:r>
              <a:rPr lang="HU-HU" sz="1800" b="1" dirty="0" err="1">
                <a:solidFill>
                  <a:srgbClr val="92D050"/>
                </a:solidFill>
                <a:latin typeface="Courier New"/>
              </a:rPr>
              <a:t>install</a:t>
            </a:r>
            <a:r>
              <a:rPr lang="HU-HU" sz="1800" b="1" dirty="0">
                <a:solidFill>
                  <a:srgbClr val="92D050"/>
                </a:solidFill>
                <a:latin typeface="Courier New"/>
              </a:rPr>
              <a:t> </a:t>
            </a:r>
            <a:r>
              <a:rPr lang="HU-HU" sz="1800" b="1" dirty="0" err="1">
                <a:solidFill>
                  <a:srgbClr val="92D050"/>
                </a:solidFill>
                <a:latin typeface="Courier New"/>
              </a:rPr>
              <a:t>proftpd</a:t>
            </a:r>
          </a:p>
          <a:p>
            <a:endParaRPr lang="HU-HU" i="1" dirty="0">
              <a:solidFill>
                <a:srgbClr val="92D050"/>
              </a:solidFill>
              <a:latin typeface="Courier New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448070" y="4495800"/>
            <a:ext cx="5263843" cy="1200329"/>
          </a:xfrm>
          <a:prstGeom prst="rect">
            <a:avLst/>
          </a:prstGeom>
        </p:spPr>
        <p:txBody>
          <a:bodyPr wrap="square" rtlCol="0" anchor="t">
            <a:spAutoFit/>
          </a:bodyPr>
          <a:lstStyle/>
          <a:p>
            <a:r>
              <a:rPr lang="HU-HU" dirty="0"/>
              <a:t>Ekkor már az ftp-t el tudjuk érni, a kliensen beírjuk  </a:t>
            </a:r>
            <a:r>
              <a:rPr lang="HU-HU" dirty="0" err="1"/>
              <a:t>windows</a:t>
            </a:r>
            <a:r>
              <a:rPr lang="HU-HU" dirty="0"/>
              <a:t> intézőbe a következőt--&gt; </a:t>
            </a:r>
            <a:r>
              <a:rPr lang="HU-HU" b="1" dirty="0">
                <a:solidFill>
                  <a:srgbClr val="92D050"/>
                </a:solidFill>
              </a:rPr>
              <a:t>ftp:/ szerver </a:t>
            </a:r>
            <a:r>
              <a:rPr lang="HU-HU" b="1" dirty="0" err="1">
                <a:solidFill>
                  <a:srgbClr val="92D050"/>
                </a:solidFill>
              </a:rPr>
              <a:t>ip</a:t>
            </a:r>
            <a:r>
              <a:rPr lang="HU-HU" b="1" dirty="0">
                <a:solidFill>
                  <a:srgbClr val="92D050"/>
                </a:solidFill>
              </a:rPr>
              <a:t> címe ( ezzel egyben teszteljük is az ftp működését)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489623" y="3352800"/>
            <a:ext cx="4430046" cy="646331"/>
          </a:xfrm>
          <a:prstGeom prst="rect">
            <a:avLst/>
          </a:prstGeom>
        </p:spPr>
        <p:txBody>
          <a:bodyPr rtlCol="0" anchor="t">
            <a:spAutoFit/>
          </a:bodyPr>
          <a:lstStyle/>
          <a:p>
            <a:r>
              <a:rPr lang="HU-HU" dirty="0"/>
              <a:t>Telepítésnél </a:t>
            </a:r>
            <a:r>
              <a:rPr lang="HU-HU" dirty="0" err="1"/>
              <a:t>válasszuk</a:t>
            </a:r>
            <a:r>
              <a:rPr lang="HU-HU" dirty="0"/>
              <a:t> a </a:t>
            </a:r>
            <a:r>
              <a:rPr lang="HU-HU" b="1" dirty="0" err="1">
                <a:solidFill>
                  <a:srgbClr val="92D050"/>
                </a:solidFill>
              </a:rPr>
              <a:t>standalone</a:t>
            </a:r>
            <a:r>
              <a:rPr lang="HU-HU" dirty="0"/>
              <a:t> lehetőséget</a:t>
            </a:r>
          </a:p>
        </p:txBody>
      </p:sp>
      <p:pic>
        <p:nvPicPr>
          <p:cNvPr id="6" name="Kép 5" descr="proftpd_standalon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2845" y="2085975"/>
            <a:ext cx="6271444" cy="3890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511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3502" y="104775"/>
            <a:ext cx="9404723" cy="1400530"/>
          </a:xfrm>
        </p:spPr>
        <p:txBody>
          <a:bodyPr/>
          <a:lstStyle/>
          <a:p>
            <a:pPr algn="ctr"/>
            <a:r>
              <a:rPr lang="HU-HU" dirty="0" err="1"/>
              <a:t>ProFTPd</a:t>
            </a:r>
            <a:r>
              <a:rPr lang="HU-HU" dirty="0"/>
              <a:t> használata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74675" y="2514600"/>
            <a:ext cx="4495800" cy="94937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z="1800" dirty="0"/>
              <a:t>Miután belétünk a </a:t>
            </a:r>
            <a:r>
              <a:rPr lang="HU-HU" sz="1800" b="1" dirty="0">
                <a:solidFill>
                  <a:srgbClr val="92D050"/>
                </a:solidFill>
              </a:rPr>
              <a:t>proftpd.conf</a:t>
            </a:r>
            <a:r>
              <a:rPr lang="HU-HU" sz="1800" i="1" dirty="0">
                <a:solidFill>
                  <a:srgbClr val="92D050"/>
                </a:solidFill>
              </a:rPr>
              <a:t> </a:t>
            </a:r>
            <a:r>
              <a:rPr lang="HU-HU" sz="1800" dirty="0"/>
              <a:t>fájlba a következő képernyőt láthatjuk</a:t>
            </a:r>
          </a:p>
        </p:txBody>
      </p:sp>
      <p:pic>
        <p:nvPicPr>
          <p:cNvPr id="4" name="Kép 3" descr="kp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4510" y="1857375"/>
            <a:ext cx="6480044" cy="4847109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667339" y="3886200"/>
            <a:ext cx="4102216" cy="1754326"/>
          </a:xfrm>
          <a:prstGeom prst="rect">
            <a:avLst/>
          </a:prstGeom>
        </p:spPr>
        <p:txBody>
          <a:bodyPr rtlCol="0" anchor="t">
            <a:spAutoFit/>
          </a:bodyPr>
          <a:lstStyle/>
          <a:p>
            <a:r>
              <a:rPr lang="hu-HU" dirty="0">
                <a:solidFill>
                  <a:srgbClr val="FFFFFF"/>
                </a:solidFill>
                <a:latin typeface="Century Gothic"/>
              </a:rPr>
              <a:t>Alapértelmezetten azok tudnak csatlakozni ftp-n keresztül a szerverhez akik rendelkeznek fiókkal, itt betudjuk azt állítani, hogy azok is csatlakozhassanak az ftp-</a:t>
            </a:r>
            <a:r>
              <a:rPr lang="hu-HU" dirty="0" err="1">
                <a:solidFill>
                  <a:srgbClr val="FFFFFF"/>
                </a:solidFill>
                <a:latin typeface="Century Gothic"/>
              </a:rPr>
              <a:t>hez</a:t>
            </a:r>
            <a:r>
              <a:rPr lang="hu-HU" dirty="0">
                <a:solidFill>
                  <a:srgbClr val="FFFFFF"/>
                </a:solidFill>
                <a:latin typeface="Century Gothic"/>
              </a:rPr>
              <a:t> akiknek nincs fiókja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48828" y="3230716"/>
            <a:ext cx="2743200" cy="369332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endParaRPr lang="EN-US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7" name="Tartalom helye 2"/>
          <p:cNvSpPr txBox="1">
            <a:spLocks/>
          </p:cNvSpPr>
          <p:nvPr/>
        </p:nvSpPr>
        <p:spPr>
          <a:xfrm>
            <a:off x="574675" y="1104900"/>
            <a:ext cx="9002252" cy="57626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>
              <a:buNone/>
            </a:pPr>
            <a:r>
              <a:rPr lang="hu-HU" sz="1800" dirty="0">
                <a:solidFill>
                  <a:srgbClr val="FFFFFF"/>
                </a:solidFill>
                <a:latin typeface="Century Gothic"/>
              </a:rPr>
              <a:t>Telepítés után lépjünk be a </a:t>
            </a:r>
            <a:r>
              <a:rPr lang="hu-HU" sz="1800" dirty="0" err="1">
                <a:solidFill>
                  <a:srgbClr val="FFFFFF"/>
                </a:solidFill>
                <a:latin typeface="Century Gothic"/>
              </a:rPr>
              <a:t>proftpd</a:t>
            </a:r>
            <a:r>
              <a:rPr lang="hu-HU" sz="1800" dirty="0">
                <a:solidFill>
                  <a:srgbClr val="FFFFFF"/>
                </a:solidFill>
                <a:latin typeface="Century Gothic"/>
              </a:rPr>
              <a:t> mappába és nyissuk meg a proftpd.conf fájlt --&gt;</a:t>
            </a:r>
            <a:r>
              <a:rPr lang="hu-HU" sz="1800" b="1" dirty="0">
                <a:solidFill>
                  <a:srgbClr val="FFFFFF"/>
                </a:solidFill>
                <a:latin typeface="Century Gothic"/>
              </a:rPr>
              <a:t> </a:t>
            </a:r>
            <a:r>
              <a:rPr lang="hu-HU" sz="1800" b="1" dirty="0" err="1">
                <a:solidFill>
                  <a:srgbClr val="92D050"/>
                </a:solidFill>
                <a:latin typeface="Century Gothic"/>
              </a:rPr>
              <a:t>sudo</a:t>
            </a:r>
            <a:r>
              <a:rPr lang="hu-HU" sz="1800" b="1" dirty="0">
                <a:solidFill>
                  <a:srgbClr val="92D050"/>
                </a:solidFill>
                <a:latin typeface="Century Gothic"/>
              </a:rPr>
              <a:t> </a:t>
            </a:r>
            <a:r>
              <a:rPr lang="hu-HU" sz="1800" b="1" dirty="0" err="1">
                <a:solidFill>
                  <a:srgbClr val="92D050"/>
                </a:solidFill>
                <a:latin typeface="Century Gothic"/>
              </a:rPr>
              <a:t>mcedit</a:t>
            </a:r>
            <a:r>
              <a:rPr lang="hu-HU" sz="1800" b="1" dirty="0">
                <a:solidFill>
                  <a:srgbClr val="92D050"/>
                </a:solidFill>
                <a:latin typeface="Century Gothic"/>
              </a:rPr>
              <a:t> /</a:t>
            </a:r>
            <a:r>
              <a:rPr lang="hu-HU" sz="1800" b="1" dirty="0" err="1">
                <a:solidFill>
                  <a:srgbClr val="92D050"/>
                </a:solidFill>
                <a:latin typeface="Century Gothic"/>
              </a:rPr>
              <a:t>etc</a:t>
            </a:r>
            <a:r>
              <a:rPr lang="hu-HU" sz="1800" b="1" dirty="0">
                <a:solidFill>
                  <a:srgbClr val="92D050"/>
                </a:solidFill>
                <a:latin typeface="Century Gothic"/>
              </a:rPr>
              <a:t>/</a:t>
            </a:r>
            <a:r>
              <a:rPr lang="hu-HU" sz="1800" b="1" dirty="0" err="1">
                <a:solidFill>
                  <a:srgbClr val="92D050"/>
                </a:solidFill>
                <a:latin typeface="Century Gothic"/>
              </a:rPr>
              <a:t>proftpd</a:t>
            </a:r>
            <a:r>
              <a:rPr lang="hu-HU" sz="1800" b="1" dirty="0">
                <a:solidFill>
                  <a:srgbClr val="92D050"/>
                </a:solidFill>
                <a:latin typeface="Century Gothic"/>
              </a:rPr>
              <a:t>/</a:t>
            </a:r>
            <a:r>
              <a:rPr lang="hu-HU" sz="1800" b="1" dirty="0" err="1">
                <a:solidFill>
                  <a:srgbClr val="92D050"/>
                </a:solidFill>
                <a:latin typeface="Century Gothic"/>
              </a:rPr>
              <a:t>proftpd.conf</a:t>
            </a:r>
            <a:endParaRPr lang="hu-HU" sz="1800" b="1" dirty="0">
              <a:solidFill>
                <a:srgbClr val="92D050"/>
              </a:solidFill>
              <a:latin typeface="Century Gothic"/>
            </a:endParaRPr>
          </a:p>
          <a:p>
            <a:endParaRPr lang="HU-HU" i="1" dirty="0">
              <a:solidFill>
                <a:srgbClr val="92D050"/>
              </a:solidFill>
              <a:latin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90773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0138" y="242570"/>
            <a:ext cx="9404723" cy="1400530"/>
          </a:xfrm>
        </p:spPr>
        <p:txBody>
          <a:bodyPr/>
          <a:lstStyle/>
          <a:p>
            <a:pPr algn="ctr"/>
            <a:r>
              <a:rPr lang="HU-HU" dirty="0" err="1"/>
              <a:t>ProFTPD</a:t>
            </a:r>
            <a:r>
              <a:rPr lang="HU-HU" dirty="0"/>
              <a:t> használata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14086" y="2085975"/>
            <a:ext cx="5360857" cy="279915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z="1800" dirty="0"/>
              <a:t>Ahhoz, hogy engedélyezzük a belépését azoknak akik nem rendelkeznek fiókkal, a </a:t>
            </a:r>
            <a:r>
              <a:rPr lang="hu-HU" sz="1800" b="1" i="1" dirty="0">
                <a:solidFill>
                  <a:srgbClr val="92D050"/>
                </a:solidFill>
              </a:rPr>
              <a:t>proftpd.conf</a:t>
            </a:r>
            <a:r>
              <a:rPr lang="hu-HU" sz="1800" b="1" dirty="0"/>
              <a:t> </a:t>
            </a:r>
            <a:r>
              <a:rPr lang="hu-HU" sz="1800" dirty="0"/>
              <a:t>fájlban keressük meg azt a sort ami ezzel kezdődik </a:t>
            </a:r>
            <a:r>
              <a:rPr lang="hu-HU" sz="1800" b="1" dirty="0">
                <a:solidFill>
                  <a:srgbClr val="92D050"/>
                </a:solidFill>
              </a:rPr>
              <a:t>&lt;Anonymus ~ftp&gt; line 150 - 189</a:t>
            </a:r>
          </a:p>
        </p:txBody>
      </p:sp>
      <p:pic>
        <p:nvPicPr>
          <p:cNvPr id="4" name="Kép 3" descr="aaaaaaaaaaaaaaaaaaaaaaaaaa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0390" y="1172613"/>
            <a:ext cx="6172518" cy="4627289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542987" y="3581400"/>
            <a:ext cx="5209563" cy="369332"/>
          </a:xfrm>
          <a:prstGeom prst="rect">
            <a:avLst/>
          </a:prstGeom>
        </p:spPr>
        <p:txBody>
          <a:bodyPr rtlCol="0" anchor="t">
            <a:spAutoFit/>
          </a:bodyPr>
          <a:lstStyle/>
          <a:p>
            <a:r>
              <a:rPr lang="HU-HU" dirty="0">
                <a:solidFill>
                  <a:srgbClr val="FFFFFF"/>
                </a:solidFill>
                <a:latin typeface="Century Gothic"/>
              </a:rPr>
              <a:t>A sorok előtti </a:t>
            </a:r>
            <a:r>
              <a:rPr lang="HU-HU" b="1" dirty="0">
                <a:solidFill>
                  <a:srgbClr val="92D050"/>
                </a:solidFill>
                <a:latin typeface="Century Gothic"/>
              </a:rPr>
              <a:t>#</a:t>
            </a:r>
            <a:r>
              <a:rPr lang="HU-HU" b="1" dirty="0">
                <a:solidFill>
                  <a:srgbClr val="FFFFFF"/>
                </a:solidFill>
                <a:latin typeface="Century Gothic"/>
              </a:rPr>
              <a:t> </a:t>
            </a:r>
            <a:r>
              <a:rPr lang="HU-HU" dirty="0">
                <a:solidFill>
                  <a:srgbClr val="FFFFFF"/>
                </a:solidFill>
                <a:latin typeface="Century Gothic"/>
              </a:rPr>
              <a:t>jeleket szedjük ki a kép szerint</a:t>
            </a:r>
          </a:p>
        </p:txBody>
      </p:sp>
      <p:pic>
        <p:nvPicPr>
          <p:cNvPr id="6" name="Kép 5" descr="dfddddd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0389" y="5581650"/>
            <a:ext cx="6169332" cy="877888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297101" y="4381500"/>
            <a:ext cx="5686613" cy="646331"/>
          </a:xfrm>
          <a:prstGeom prst="rect">
            <a:avLst/>
          </a:prstGeom>
        </p:spPr>
        <p:txBody>
          <a:bodyPr rtlCol="0" anchor="t">
            <a:spAutoFit/>
          </a:bodyPr>
          <a:lstStyle/>
          <a:p>
            <a:r>
              <a:rPr lang="hu-HU" dirty="0">
                <a:solidFill>
                  <a:srgbClr val="FFFFFF"/>
                </a:solidFill>
                <a:latin typeface="Century Gothic"/>
              </a:rPr>
              <a:t>Ezek után már olyanok is fognak tudni csatlakozni az ftp szerverhez akik nem rendelkeznek fiókkal</a:t>
            </a:r>
          </a:p>
        </p:txBody>
      </p:sp>
      <p:sp>
        <p:nvSpPr>
          <p:cNvPr id="9" name="Nyíl: jobbra mutató 8"/>
          <p:cNvSpPr/>
          <p:nvPr/>
        </p:nvSpPr>
        <p:spPr>
          <a:xfrm>
            <a:off x="4476681" y="1228725"/>
            <a:ext cx="1268908" cy="2954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4536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err="1"/>
              <a:t>ProFTPD</a:t>
            </a:r>
            <a:r>
              <a:rPr lang="hu-HU" dirty="0"/>
              <a:t> használata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00075" y="1865313"/>
            <a:ext cx="4857518" cy="419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dirty="0"/>
              <a:t>A </a:t>
            </a:r>
            <a:r>
              <a:rPr lang="hu-HU" dirty="0" err="1"/>
              <a:t>DenyAll</a:t>
            </a:r>
            <a:r>
              <a:rPr lang="hu-HU" dirty="0"/>
              <a:t> sort írjuk át </a:t>
            </a:r>
            <a:r>
              <a:rPr lang="hu-HU" dirty="0" err="1"/>
              <a:t>AllowAll-ra</a:t>
            </a:r>
            <a:r>
              <a:rPr lang="hu-HU" dirty="0"/>
              <a:t> ezzel engedélyezzük z </a:t>
            </a:r>
            <a:r>
              <a:rPr lang="hu-HU" dirty="0" err="1"/>
              <a:t>anonymus</a:t>
            </a:r>
            <a:r>
              <a:rPr lang="hu-HU" dirty="0"/>
              <a:t> belépést</a:t>
            </a:r>
          </a:p>
          <a:p>
            <a:r>
              <a:rPr lang="hu-HU" dirty="0"/>
              <a:t>Ha mindennel kész vagyunk indítsuk újra az ftp szolgáltatást a --&gt; </a:t>
            </a:r>
            <a:r>
              <a:rPr lang="hu-HU" b="1" dirty="0" err="1">
                <a:solidFill>
                  <a:srgbClr val="92D050"/>
                </a:solidFill>
              </a:rPr>
              <a:t>sudo</a:t>
            </a:r>
            <a:r>
              <a:rPr lang="hu-HU" b="1" dirty="0">
                <a:solidFill>
                  <a:srgbClr val="92D050"/>
                </a:solidFill>
              </a:rPr>
              <a:t> service </a:t>
            </a:r>
            <a:r>
              <a:rPr lang="hu-HU" b="1" dirty="0" err="1">
                <a:solidFill>
                  <a:srgbClr val="92D050"/>
                </a:solidFill>
              </a:rPr>
              <a:t>proftpd</a:t>
            </a:r>
            <a:r>
              <a:rPr lang="hu-HU" b="1" dirty="0">
                <a:solidFill>
                  <a:srgbClr val="92D050"/>
                </a:solidFill>
              </a:rPr>
              <a:t> restart</a:t>
            </a:r>
            <a:r>
              <a:rPr lang="hu-HU" dirty="0"/>
              <a:t> parancsal</a:t>
            </a:r>
            <a:r>
              <a:rPr lang="hu-HU" dirty="0">
                <a:solidFill>
                  <a:srgbClr val="000000"/>
                </a:solidFill>
              </a:rPr>
              <a:t> </a:t>
            </a:r>
          </a:p>
        </p:txBody>
      </p:sp>
      <p:pic>
        <p:nvPicPr>
          <p:cNvPr id="4" name="Kép 3" descr="aaaaaaaaaaaaaaaaaaaaaaaaaa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7552" y="1314450"/>
            <a:ext cx="6172518" cy="4627289"/>
          </a:xfrm>
          <a:prstGeom prst="rect">
            <a:avLst/>
          </a:prstGeom>
        </p:spPr>
      </p:pic>
      <p:pic>
        <p:nvPicPr>
          <p:cNvPr id="5" name="Kép 4" descr="dfddddd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77554" y="5743575"/>
            <a:ext cx="6169332" cy="877888"/>
          </a:xfrm>
          <a:prstGeom prst="rect">
            <a:avLst/>
          </a:prstGeom>
        </p:spPr>
      </p:pic>
      <p:sp>
        <p:nvSpPr>
          <p:cNvPr id="6" name="Nyíl: jobbra mutató 5"/>
          <p:cNvSpPr/>
          <p:nvPr/>
        </p:nvSpPr>
        <p:spPr>
          <a:xfrm>
            <a:off x="4924991" y="4076700"/>
            <a:ext cx="979488" cy="2718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05937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ProFTPD</a:t>
            </a:r>
            <a:r>
              <a:rPr lang="en-US" dirty="0"/>
              <a:t> </a:t>
            </a:r>
            <a:r>
              <a:rPr lang="en-US" dirty="0" err="1"/>
              <a:t>használata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Megtaláltam</a:t>
            </a:r>
            <a:r>
              <a:rPr lang="en-US" dirty="0"/>
              <a:t>, </a:t>
            </a:r>
            <a:r>
              <a:rPr lang="en-US" dirty="0" err="1"/>
              <a:t>alapértelmezetten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/</a:t>
            </a:r>
            <a:r>
              <a:rPr lang="en-US" dirty="0" err="1"/>
              <a:t>srv</a:t>
            </a:r>
            <a:r>
              <a:rPr lang="en-US" dirty="0"/>
              <a:t>/ftp </a:t>
            </a:r>
            <a:r>
              <a:rPr lang="en-US" dirty="0" err="1"/>
              <a:t>mappába</a:t>
            </a:r>
            <a:r>
              <a:rPr lang="en-US" dirty="0"/>
              <a:t>  </a:t>
            </a:r>
            <a:r>
              <a:rPr lang="en-US" dirty="0" err="1"/>
              <a:t>rakja</a:t>
            </a:r>
            <a:r>
              <a:rPr lang="en-US" dirty="0"/>
              <a:t> a </a:t>
            </a:r>
            <a:r>
              <a:rPr lang="en-US" dirty="0" err="1"/>
              <a:t>fájlokat</a:t>
            </a:r>
          </a:p>
        </p:txBody>
      </p:sp>
    </p:spTree>
    <p:extLst>
      <p:ext uri="{BB962C8B-B14F-4D97-AF65-F5344CB8AC3E}">
        <p14:creationId xmlns:p14="http://schemas.microsoft.com/office/powerpoint/2010/main" val="2744637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5" y="2790825"/>
            <a:ext cx="10587197" cy="1400175"/>
          </a:xfrm>
        </p:spPr>
        <p:txBody>
          <a:bodyPr/>
          <a:lstStyle/>
          <a:p>
            <a:pPr algn="ctr"/>
            <a:r>
              <a:rPr lang="en-US" sz="7200" dirty="0" err="1"/>
              <a:t>Köszönöm</a:t>
            </a:r>
            <a:r>
              <a:rPr lang="en-US" sz="7200" dirty="0"/>
              <a:t> a </a:t>
            </a:r>
            <a:r>
              <a:rPr lang="en-US" sz="7200" dirty="0" err="1"/>
              <a:t>figyelmet</a:t>
            </a:r>
            <a:r>
              <a:rPr lang="en-US" sz="7200" dirty="0"/>
              <a:t>!!</a:t>
            </a:r>
          </a:p>
        </p:txBody>
      </p:sp>
    </p:spTree>
    <p:extLst>
      <p:ext uri="{BB962C8B-B14F-4D97-AF65-F5344CB8AC3E}">
        <p14:creationId xmlns:p14="http://schemas.microsoft.com/office/powerpoint/2010/main" val="4029934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err="1"/>
              <a:t>ProFTPd</a:t>
            </a:r>
            <a:r>
              <a:rPr lang="hu-HU" dirty="0"/>
              <a:t> használata</a:t>
            </a:r>
          </a:p>
        </p:txBody>
      </p:sp>
      <p:pic>
        <p:nvPicPr>
          <p:cNvPr id="5" name="Kép 4" descr="Im-sorry-please-forgive-m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2093" y="1905000"/>
            <a:ext cx="4775968" cy="429419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97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0</Words>
  <Application>Microsoft Office PowerPoint</Application>
  <PresentationFormat>Widescreen</PresentationFormat>
  <Paragraphs>0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Ion</vt:lpstr>
      <vt:lpstr>ProFTPd telepítése és használata</vt:lpstr>
      <vt:lpstr>ProFTPd telepítése és használata</vt:lpstr>
      <vt:lpstr>ProFTPd használata</vt:lpstr>
      <vt:lpstr>ProFTPD használata</vt:lpstr>
      <vt:lpstr>ProFTPD használata</vt:lpstr>
      <vt:lpstr>ProFTPD használata</vt:lpstr>
      <vt:lpstr>Köszönöm a figyelmet!!</vt:lpstr>
      <vt:lpstr>ProFTPd használata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Petr Barborik</dc:creator>
  <cp:lastModifiedBy>Petr Barborik</cp:lastModifiedBy>
  <cp:revision>13</cp:revision>
  <dcterms:created xsi:type="dcterms:W3CDTF">2013-08-01T09:37:02Z</dcterms:created>
  <dcterms:modified xsi:type="dcterms:W3CDTF">2017-02-10T08:23:06Z</dcterms:modified>
</cp:coreProperties>
</file>